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D59E5E-CA87-4ABD-B30C-9370B77EF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EA101F4-4E12-44F3-982C-A02CB41A2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FBB493-BF16-45B6-BAE7-785C15CB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E99E-2701-440D-86F1-BCB2E33F878B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7CB1EC-4985-4F72-BDC2-921ECAC5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E2ADBE-8C35-44FC-AB0D-AE4EC7232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A1C6-D6E5-430D-BE11-035ABD2810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373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D2B3E6-A5AD-4880-9E19-2D9D6B25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5A6C7AA-3DAE-4E30-A5C7-7151DF759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C40E74-38D7-4649-A989-4E53BAAB0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E99E-2701-440D-86F1-BCB2E33F878B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FF3E5A-7CE3-4CC0-AC1D-C13458EBE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00B33A-2859-4371-92DA-3CE1D2A3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A1C6-D6E5-430D-BE11-035ABD2810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646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D8F1541-6C71-4A13-99FE-19C69AFD0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6A979F6-4F29-42B1-93D6-73756F090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772939-F6B9-445E-BFBF-BB5B7F685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E99E-2701-440D-86F1-BCB2E33F878B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9B457B-B234-4EA7-A107-B1648302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D197AF-B3E4-4187-A72E-987A7F1E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A1C6-D6E5-430D-BE11-035ABD2810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456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6DB31-B874-4D7C-8318-6D80AA55B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947579-D6C3-4F2B-A933-FA1B42C1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4B65EA-7762-4F28-B25F-0C387A746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E99E-2701-440D-86F1-BCB2E33F878B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D14253-0AD7-4E3F-B1A7-8D46A20F8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7F5E8C-15C9-4569-BA85-747C0A61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A1C6-D6E5-430D-BE11-035ABD2810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186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947EB2-CA86-4656-BB3B-C6C26A543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352A03-71E8-4BBC-AAC8-9B538DA3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180EAD-7E18-4CA9-AF5A-79A8DFF64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E99E-2701-440D-86F1-BCB2E33F878B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97026D-12EB-4F34-9E62-019F0F9C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727694-27B8-4BB1-8F77-83C4693FB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A1C6-D6E5-430D-BE11-035ABD2810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277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7885B0-DF94-411A-BF08-F557B1B61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832F30-4C2A-452A-ABF8-8C41667A76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BCCA89-844B-4B8C-9D76-6BD3D8293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56C091-F989-473E-AFBC-7172E0C8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E99E-2701-440D-86F1-BCB2E33F878B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D1F59E-C633-4EC5-BC39-3B055EE35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C4693B-3C2B-4C8E-89C5-1B0EEE5E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A1C6-D6E5-430D-BE11-035ABD2810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197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5C68C-C231-42DE-A4C2-70FB5B307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209245-BC6F-4789-B573-1A75F34AE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5AB5602-0FDD-416E-B96A-AA7EF85F2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C7F748A-35CD-485F-B3D6-60EECB8BC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CD4B17A-2959-4141-AA24-FC6CA944D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074956F-695E-4EA2-90CA-0454E6563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E99E-2701-440D-86F1-BCB2E33F878B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643EA7A-78C2-4462-8AFD-153FD36F0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2E56B73-F163-4022-8DE1-F32C0377E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A1C6-D6E5-430D-BE11-035ABD2810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586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E0E789-2CE1-48EC-BEA5-06A1DA1EF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4512A88-83F6-45EC-ACF3-6ABF767F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E99E-2701-440D-86F1-BCB2E33F878B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A49EF2A-95F2-4C61-ABA9-D9FD05F85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44162ED-6BD8-4228-A44E-84C47427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A1C6-D6E5-430D-BE11-035ABD2810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774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BED9532-CFE2-4F9F-ABC6-3A2E6AD7F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E99E-2701-440D-86F1-BCB2E33F878B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8FC55B7-A8EB-4BF9-A2D3-F4B39DC35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49E6ED-9677-496E-B5F9-DF0DB16B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A1C6-D6E5-430D-BE11-035ABD2810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9579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791A6-060A-4CAF-8A89-9B58F1DF6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B051A7-8C7D-45EB-A20D-B1A521847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127168-3913-4266-9677-A520D6441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083B18-825A-4FC4-8D10-C2B653C3B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E99E-2701-440D-86F1-BCB2E33F878B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FA8A5F-ADAB-4E33-B40B-D4035C964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5F61A3-697A-4F51-BEA7-A80B16F0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A1C6-D6E5-430D-BE11-035ABD2810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143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6E7FC-E04C-4088-AD95-C1ADB884B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A26DDD-5D21-44E5-9B40-62419DFBAF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0668EB-FA7C-41A7-B150-7F8FB5C3D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45594E-8171-4459-830A-58E5E4360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1E99E-2701-440D-86F1-BCB2E33F878B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455BB7-E150-417C-9C18-AB9BEDA0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380AEE-AB84-44F0-B02B-D46BFB50B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AA1C6-D6E5-430D-BE11-035ABD2810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948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DA4BA2E-F2A2-444F-B233-8BE573A0B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D0ECA6-6C60-40B2-95ED-56D492A39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F134CD-9FA5-4EA8-BFF6-ED54C720BE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E99E-2701-440D-86F1-BCB2E33F878B}" type="datetimeFigureOut">
              <a:rPr lang="de-CH" smtClean="0"/>
              <a:t>30.08.2017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DF481A-47B4-4647-82B4-D1817F98C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4A14AA-B666-49F5-95F3-B26CB8177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AA1C6-D6E5-430D-BE11-035ABD2810D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512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827607A0-B7D9-4929-84FD-3B19D2525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88625" y="2933059"/>
            <a:ext cx="2667001" cy="584336"/>
          </a:xfrm>
        </p:spPr>
        <p:txBody>
          <a:bodyPr>
            <a:normAutofit/>
          </a:bodyPr>
          <a:lstStyle/>
          <a:p>
            <a:pPr algn="l"/>
            <a:r>
              <a:rPr lang="de-CH" sz="1200" b="1" dirty="0"/>
              <a:t>Sportart:</a:t>
            </a:r>
            <a:r>
              <a:rPr lang="de-CH" sz="1200" dirty="0"/>
              <a:t> diese kann so bleiben oder auch etwas anderes gewählt werden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074511E-B828-43B1-B650-04615EB85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834" y="257312"/>
            <a:ext cx="7652168" cy="4980622"/>
          </a:xfrm>
          <a:prstGeom prst="rect">
            <a:avLst/>
          </a:prstGeom>
        </p:spPr>
      </p:pic>
      <p:sp>
        <p:nvSpPr>
          <p:cNvPr id="5" name="Untertitel 2">
            <a:extLst>
              <a:ext uri="{FF2B5EF4-FFF2-40B4-BE49-F238E27FC236}">
                <a16:creationId xmlns:a16="http://schemas.microsoft.com/office/drawing/2014/main" id="{A66C5568-E817-476B-A2FD-1FEA1141105A}"/>
              </a:ext>
            </a:extLst>
          </p:cNvPr>
          <p:cNvSpPr txBox="1">
            <a:spLocks/>
          </p:cNvSpPr>
          <p:nvPr/>
        </p:nvSpPr>
        <p:spPr>
          <a:xfrm>
            <a:off x="9188630" y="334418"/>
            <a:ext cx="2667001" cy="962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CH" sz="1200" b="1" dirty="0"/>
              <a:t>Vorgaben Training</a:t>
            </a:r>
            <a:r>
              <a:rPr lang="de-CH" sz="1200" dirty="0"/>
              <a:t>: Sportart und Trainingsinhalt werden hier beschrieben. Dies kann am geplanten Tag gemacht werden – oder mit einem anderen Wochentag getauscht werden.</a:t>
            </a:r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045F2D7E-F32C-4397-A587-EDC7B2419232}"/>
              </a:ext>
            </a:extLst>
          </p:cNvPr>
          <p:cNvSpPr txBox="1">
            <a:spLocks/>
          </p:cNvSpPr>
          <p:nvPr/>
        </p:nvSpPr>
        <p:spPr>
          <a:xfrm>
            <a:off x="9188629" y="1296714"/>
            <a:ext cx="2846617" cy="1289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CH" sz="1200" b="1" dirty="0"/>
              <a:t>Zeit pro Trainingszone </a:t>
            </a:r>
            <a:r>
              <a:rPr lang="de-CH" sz="1200" dirty="0"/>
              <a:t>wird hier vorgegeben. Pulswerte sind in der obenstehenden Tabelle (individuell pro Kunde) ersichtlich. Zeiten können abweichen, der Plan stellt eine Richtlinie dar.</a:t>
            </a:r>
          </a:p>
          <a:p>
            <a:pPr algn="l"/>
            <a:r>
              <a:rPr lang="de-CH" sz="1200" dirty="0"/>
              <a:t>Die </a:t>
            </a:r>
            <a:r>
              <a:rPr lang="de-CH" sz="1200" b="1" dirty="0"/>
              <a:t>tatsächlich absolvierten Zeiten </a:t>
            </a:r>
            <a:r>
              <a:rPr lang="de-CH" sz="1200" dirty="0"/>
              <a:t>pro Zone sind hier einzutragen.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0A20A7CE-E90F-4339-B243-11D88118A7AE}"/>
              </a:ext>
            </a:extLst>
          </p:cNvPr>
          <p:cNvSpPr txBox="1">
            <a:spLocks/>
          </p:cNvSpPr>
          <p:nvPr/>
        </p:nvSpPr>
        <p:spPr>
          <a:xfrm>
            <a:off x="9188626" y="3383248"/>
            <a:ext cx="2667001" cy="1105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CH" sz="1200" dirty="0"/>
              <a:t>Mit Klick auf die Felder, kann die </a:t>
            </a:r>
            <a:r>
              <a:rPr lang="de-CH" sz="1200" b="1" dirty="0"/>
              <a:t>Schlafzeit</a:t>
            </a:r>
            <a:r>
              <a:rPr lang="de-CH" sz="1200" dirty="0"/>
              <a:t> (Nacht auf den entsprechenden Tag), </a:t>
            </a:r>
            <a:r>
              <a:rPr lang="de-CH" sz="1200" b="1" dirty="0"/>
              <a:t>Motivation</a:t>
            </a:r>
            <a:r>
              <a:rPr lang="de-CH" sz="1200" dirty="0"/>
              <a:t> (am entsprechenden Tages) und das </a:t>
            </a:r>
            <a:r>
              <a:rPr lang="de-CH" sz="1200" b="1" dirty="0"/>
              <a:t>Befinden</a:t>
            </a:r>
            <a:r>
              <a:rPr lang="de-CH" sz="1200" dirty="0"/>
              <a:t> (am entsprechenden Tag) ausgewählt werden.</a:t>
            </a: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3F04116C-AC66-4C48-9AD4-88FF4187B2DC}"/>
              </a:ext>
            </a:extLst>
          </p:cNvPr>
          <p:cNvSpPr txBox="1">
            <a:spLocks/>
          </p:cNvSpPr>
          <p:nvPr/>
        </p:nvSpPr>
        <p:spPr>
          <a:xfrm>
            <a:off x="9188627" y="4539759"/>
            <a:ext cx="2667001" cy="112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CH" sz="1200" b="1" dirty="0"/>
              <a:t>Ruhepuls</a:t>
            </a:r>
            <a:r>
              <a:rPr lang="de-CH" sz="1200" dirty="0"/>
              <a:t> (am besten vor dem Aufstehen gemessen), muss nicht täglich gemessen und eingetragen werden. 1 – 3 mal pro Woche reichen. Er kann dem Coach einen weiteren Input geben.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6190E794-3E8C-4303-A427-660BF0BF8A70}"/>
              </a:ext>
            </a:extLst>
          </p:cNvPr>
          <p:cNvSpPr txBox="1">
            <a:spLocks/>
          </p:cNvSpPr>
          <p:nvPr/>
        </p:nvSpPr>
        <p:spPr>
          <a:xfrm>
            <a:off x="9188627" y="5765937"/>
            <a:ext cx="2667001" cy="896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CH" sz="1200" b="1" dirty="0"/>
              <a:t>Das eintragen eines Tages ist in 2-3 Minuten gemacht.</a:t>
            </a:r>
          </a:p>
          <a:p>
            <a:pPr algn="l"/>
            <a:r>
              <a:rPr lang="de-CH" sz="1200" dirty="0"/>
              <a:t>Danach unbedingt mit </a:t>
            </a:r>
            <a:r>
              <a:rPr lang="de-CH" sz="1200" b="1" dirty="0"/>
              <a:t>«Speichern» </a:t>
            </a:r>
            <a:r>
              <a:rPr lang="de-CH" sz="1200" dirty="0"/>
              <a:t>abschliessen.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A6ED6D22-2F2B-4F4F-9A6F-26D3F7AA7DF1}"/>
              </a:ext>
            </a:extLst>
          </p:cNvPr>
          <p:cNvCxnSpPr/>
          <p:nvPr/>
        </p:nvCxnSpPr>
        <p:spPr>
          <a:xfrm flipH="1">
            <a:off x="2151017" y="653143"/>
            <a:ext cx="7037608" cy="3744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B3388559-7721-4764-AFD8-3ABE9426C77E}"/>
              </a:ext>
            </a:extLst>
          </p:cNvPr>
          <p:cNvCxnSpPr>
            <a:cxnSpLocks/>
          </p:cNvCxnSpPr>
          <p:nvPr/>
        </p:nvCxnSpPr>
        <p:spPr>
          <a:xfrm flipH="1" flipV="1">
            <a:off x="7541623" y="1296714"/>
            <a:ext cx="1634273" cy="1354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48CD1207-5CEC-4014-B6D2-56AA3A343333}"/>
              </a:ext>
            </a:extLst>
          </p:cNvPr>
          <p:cNvCxnSpPr>
            <a:cxnSpLocks/>
          </p:cNvCxnSpPr>
          <p:nvPr/>
        </p:nvCxnSpPr>
        <p:spPr>
          <a:xfrm flipH="1" flipV="1">
            <a:off x="7541623" y="1927653"/>
            <a:ext cx="1647002" cy="7058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836F2C08-0D93-4554-9F38-CF1EF65638EA}"/>
              </a:ext>
            </a:extLst>
          </p:cNvPr>
          <p:cNvSpPr/>
          <p:nvPr/>
        </p:nvSpPr>
        <p:spPr>
          <a:xfrm>
            <a:off x="6936375" y="854228"/>
            <a:ext cx="1741715" cy="8229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6FEE40A-EEA4-4A80-B593-282BEB4C2C3F}"/>
              </a:ext>
            </a:extLst>
          </p:cNvPr>
          <p:cNvSpPr/>
          <p:nvPr/>
        </p:nvSpPr>
        <p:spPr>
          <a:xfrm>
            <a:off x="6936376" y="1740419"/>
            <a:ext cx="1741715" cy="4184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EA8E279B-A9D8-4026-BF6B-AEBC92FCB99D}"/>
              </a:ext>
            </a:extLst>
          </p:cNvPr>
          <p:cNvCxnSpPr>
            <a:cxnSpLocks/>
          </p:cNvCxnSpPr>
          <p:nvPr/>
        </p:nvCxnSpPr>
        <p:spPr>
          <a:xfrm flipH="1" flipV="1">
            <a:off x="2699657" y="1935189"/>
            <a:ext cx="6488968" cy="11638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933D99D0-E47F-4D0E-B371-B0E83988CD68}"/>
              </a:ext>
            </a:extLst>
          </p:cNvPr>
          <p:cNvCxnSpPr>
            <a:cxnSpLocks/>
          </p:cNvCxnSpPr>
          <p:nvPr/>
        </p:nvCxnSpPr>
        <p:spPr>
          <a:xfrm flipH="1" flipV="1">
            <a:off x="4690655" y="2717420"/>
            <a:ext cx="4497966" cy="8161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A3059D31-BEEF-44D3-991F-F0653C3FB8FF}"/>
              </a:ext>
            </a:extLst>
          </p:cNvPr>
          <p:cNvSpPr/>
          <p:nvPr/>
        </p:nvSpPr>
        <p:spPr>
          <a:xfrm>
            <a:off x="1358537" y="2280601"/>
            <a:ext cx="5577838" cy="4670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18616DA1-0D16-465A-A637-CCBA07A4C68D}"/>
              </a:ext>
            </a:extLst>
          </p:cNvPr>
          <p:cNvCxnSpPr>
            <a:cxnSpLocks/>
          </p:cNvCxnSpPr>
          <p:nvPr/>
        </p:nvCxnSpPr>
        <p:spPr>
          <a:xfrm flipH="1">
            <a:off x="7611292" y="4676503"/>
            <a:ext cx="156460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CD77533A-65F7-486E-BF9A-34D9967C5C08}"/>
              </a:ext>
            </a:extLst>
          </p:cNvPr>
          <p:cNvCxnSpPr>
            <a:cxnSpLocks/>
          </p:cNvCxnSpPr>
          <p:nvPr/>
        </p:nvCxnSpPr>
        <p:spPr>
          <a:xfrm flipH="1" flipV="1">
            <a:off x="8213814" y="4926922"/>
            <a:ext cx="1052106" cy="145392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556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Beny Treier</dc:creator>
  <cp:lastModifiedBy>Beny Treier</cp:lastModifiedBy>
  <cp:revision>3</cp:revision>
  <dcterms:created xsi:type="dcterms:W3CDTF">2017-08-30T12:06:51Z</dcterms:created>
  <dcterms:modified xsi:type="dcterms:W3CDTF">2017-08-30T12:32:04Z</dcterms:modified>
</cp:coreProperties>
</file>